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ora Medium"/>
      <p:regular r:id="rId15"/>
    </p:embeddedFont>
    <p:embeddedFont>
      <p:font typeface="Sora Medium"/>
      <p:regular r:id="rId16"/>
    </p:embeddedFont>
    <p:embeddedFont>
      <p:font typeface="Noto Sans TC"/>
      <p:regular r:id="rId17"/>
    </p:embeddedFont>
    <p:embeddedFont>
      <p:font typeface="Noto Sans TC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2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1856899"/>
            <a:ext cx="4919305" cy="451580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Servicios clave de Microsoft Azure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Microsoft Azure es una plataforma de computación en la nube líder que ofrece una amplia gama de servicios escalables y flexibles. Hoy exploraremos los servicios clave de Azure, enfocándonos en los servicios de cómputo, almacenamiento y red, y cómo pueden beneficiar a su empresa o proyecto.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2474952"/>
            <a:ext cx="4919305" cy="327957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748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Introducción a Microsoft Azure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27610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6" name="Text 2"/>
          <p:cNvSpPr/>
          <p:nvPr/>
        </p:nvSpPr>
        <p:spPr>
          <a:xfrm>
            <a:off x="6463308" y="2846070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7017306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Plataforma de Nube Integral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017306" y="36058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Azure proporciona una infraestructura de computación, almacenamiento y redes altamente escalable y confiable.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867" y="27610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0" name="Text 6"/>
          <p:cNvSpPr/>
          <p:nvPr/>
        </p:nvSpPr>
        <p:spPr>
          <a:xfrm>
            <a:off x="10321052" y="2846070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10908983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Servicio de Análisis y BI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908983" y="3605808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Herramientas de inteligencia empresarial para obtener información valiosa a partir de sus datos.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0190" y="62651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0"/>
          <p:cNvSpPr/>
          <p:nvPr/>
        </p:nvSpPr>
        <p:spPr>
          <a:xfrm>
            <a:off x="6429851" y="6350198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1"/>
          <p:cNvSpPr/>
          <p:nvPr/>
        </p:nvSpPr>
        <p:spPr>
          <a:xfrm>
            <a:off x="7017306" y="6265188"/>
            <a:ext cx="4628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Amplio Ecosistema de Servicios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017306" y="675560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Más de 200 servicios que cubren una amplia gama de necesidades de la nube.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90779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Servicios de Cómputo en Azure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Máquinas Virtuales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Aprovisionamiento de servidores virtuales con diferentes configuraciones de CPU, memoria y almacenamiento.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Contenedores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Empaquetado de aplicaciones con todas sus dependencias en contenedores portables.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37289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Aplicaciones Sin Servidor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Ejecución de código sin necesidad de administrar la infraestructura subyacente.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81407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414" y="268129"/>
            <a:ext cx="3813572" cy="214514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0689" y="3273028"/>
            <a:ext cx="10638711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Servicios de Almacenamiento en Azure</a:t>
            </a:r>
            <a:endParaRPr lang="en-US" sz="4200" dirty="0"/>
          </a:p>
        </p:txBody>
      </p:sp>
      <p:sp>
        <p:nvSpPr>
          <p:cNvPr id="5" name="Shape 1"/>
          <p:cNvSpPr/>
          <p:nvPr/>
        </p:nvSpPr>
        <p:spPr>
          <a:xfrm>
            <a:off x="750689" y="4265057"/>
            <a:ext cx="6457355" cy="1579245"/>
          </a:xfrm>
          <a:prstGeom prst="roundRect">
            <a:avLst>
              <a:gd name="adj" fmla="val 2037"/>
            </a:avLst>
          </a:prstGeom>
          <a:solidFill>
            <a:srgbClr val="26262B"/>
          </a:solidFill>
          <a:ln/>
        </p:spPr>
      </p:sp>
      <p:sp>
        <p:nvSpPr>
          <p:cNvPr id="6" name="Text 2"/>
          <p:cNvSpPr/>
          <p:nvPr/>
        </p:nvSpPr>
        <p:spPr>
          <a:xfrm>
            <a:off x="965121" y="4479488"/>
            <a:ext cx="3916204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Almacenamiento de Objetos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965121" y="4943356"/>
            <a:ext cx="602849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 de almacenamiento de archivos y blobs con alta durabilidad y disponibilidad.</a:t>
            </a:r>
            <a:endParaRPr lang="en-US" sz="1650" dirty="0"/>
          </a:p>
        </p:txBody>
      </p:sp>
      <p:sp>
        <p:nvSpPr>
          <p:cNvPr id="8" name="Shape 4"/>
          <p:cNvSpPr/>
          <p:nvPr/>
        </p:nvSpPr>
        <p:spPr>
          <a:xfrm>
            <a:off x="7422475" y="4265057"/>
            <a:ext cx="6457355" cy="1579245"/>
          </a:xfrm>
          <a:prstGeom prst="roundRect">
            <a:avLst>
              <a:gd name="adj" fmla="val 2037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7636907" y="4479488"/>
            <a:ext cx="4017764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Almacenamiento de Archivos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7636907" y="4943356"/>
            <a:ext cx="602849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 de almacenamiento de archivos y recursos compartidos accesibles desde la nube.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750689" y="6058733"/>
            <a:ext cx="6457355" cy="1579245"/>
          </a:xfrm>
          <a:prstGeom prst="roundRect">
            <a:avLst>
              <a:gd name="adj" fmla="val 2037"/>
            </a:avLst>
          </a:prstGeom>
          <a:solidFill>
            <a:srgbClr val="26262B"/>
          </a:solidFill>
          <a:ln/>
        </p:spPr>
      </p:sp>
      <p:sp>
        <p:nvSpPr>
          <p:cNvPr id="12" name="Text 8"/>
          <p:cNvSpPr/>
          <p:nvPr/>
        </p:nvSpPr>
        <p:spPr>
          <a:xfrm>
            <a:off x="965121" y="6273165"/>
            <a:ext cx="3679269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Almacenamiento de Tablas</a:t>
            </a:r>
            <a:endParaRPr lang="en-US" sz="2100" dirty="0"/>
          </a:p>
        </p:txBody>
      </p:sp>
      <p:sp>
        <p:nvSpPr>
          <p:cNvPr id="13" name="Text 9"/>
          <p:cNvSpPr/>
          <p:nvPr/>
        </p:nvSpPr>
        <p:spPr>
          <a:xfrm>
            <a:off x="965121" y="6737033"/>
            <a:ext cx="602849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 de almacenamiento NoSQL altamente escalable para datos estructurados.</a:t>
            </a:r>
            <a:endParaRPr lang="en-US" sz="1650" dirty="0"/>
          </a:p>
        </p:txBody>
      </p:sp>
      <p:sp>
        <p:nvSpPr>
          <p:cNvPr id="14" name="Shape 10"/>
          <p:cNvSpPr/>
          <p:nvPr/>
        </p:nvSpPr>
        <p:spPr>
          <a:xfrm>
            <a:off x="7422475" y="6058733"/>
            <a:ext cx="6457355" cy="1579245"/>
          </a:xfrm>
          <a:prstGeom prst="roundRect">
            <a:avLst>
              <a:gd name="adj" fmla="val 2037"/>
            </a:avLst>
          </a:prstGeom>
          <a:solidFill>
            <a:srgbClr val="26262B"/>
          </a:solidFill>
          <a:ln/>
        </p:spPr>
      </p:sp>
      <p:sp>
        <p:nvSpPr>
          <p:cNvPr id="15" name="Text 11"/>
          <p:cNvSpPr/>
          <p:nvPr/>
        </p:nvSpPr>
        <p:spPr>
          <a:xfrm>
            <a:off x="7636907" y="6273165"/>
            <a:ext cx="3580924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Almacenamiento de Colas</a:t>
            </a:r>
            <a:endParaRPr lang="en-US" sz="2100" dirty="0"/>
          </a:p>
        </p:txBody>
      </p:sp>
      <p:sp>
        <p:nvSpPr>
          <p:cNvPr id="16" name="Text 12"/>
          <p:cNvSpPr/>
          <p:nvPr/>
        </p:nvSpPr>
        <p:spPr>
          <a:xfrm>
            <a:off x="7636907" y="6737033"/>
            <a:ext cx="602849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Servicio de colas para el procesamiento asíncrono de mensajes entre aplicaciones.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2270046"/>
            <a:ext cx="4919305" cy="368950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858679"/>
            <a:ext cx="74506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Servicios de Red en Azure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6" name="Shape 2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7" name="Shape 3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4"/>
          <p:cNvSpPr/>
          <p:nvPr/>
        </p:nvSpPr>
        <p:spPr>
          <a:xfrm>
            <a:off x="1061918" y="2247781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23814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Redes Virtuales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Creación de redes virtuales aisladas y personalizadas en la nube.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2" name="Shape 8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9"/>
          <p:cNvSpPr/>
          <p:nvPr/>
        </p:nvSpPr>
        <p:spPr>
          <a:xfrm>
            <a:off x="1027986" y="4144447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0"/>
          <p:cNvSpPr/>
          <p:nvPr/>
        </p:nvSpPr>
        <p:spPr>
          <a:xfrm>
            <a:off x="23814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Equilibrio de Carga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Distribuir tráfico de manera eficiente entre instancias de aplicaciones.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7" name="Shape 13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8" name="Text 14"/>
          <p:cNvSpPr/>
          <p:nvPr/>
        </p:nvSpPr>
        <p:spPr>
          <a:xfrm>
            <a:off x="1028462" y="6041112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5"/>
          <p:cNvSpPr/>
          <p:nvPr/>
        </p:nvSpPr>
        <p:spPr>
          <a:xfrm>
            <a:off x="2381488" y="5927765"/>
            <a:ext cx="31139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Conectividad Híbrida</a:t>
            </a:r>
            <a:endParaRPr lang="en-US" sz="2200" dirty="0"/>
          </a:p>
        </p:txBody>
      </p:sp>
      <p:sp>
        <p:nvSpPr>
          <p:cNvPr id="20" name="Text 16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Interconectar la infraestructura local con los servicios en la nube.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2737366"/>
            <a:ext cx="4919305" cy="275486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7042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Casos de Uso de los Servicios de Azure</a:t>
            </a:r>
            <a:endParaRPr lang="en-US" sz="44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2461974"/>
            <a:ext cx="566976" cy="56697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3255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Aplicaciones Web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6280190" y="3746183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Hospedar y escalar aplicaciones web con facilidad.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8421" y="2461974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0228421" y="3255764"/>
            <a:ext cx="30709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Aplicaciones Móviles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10228421" y="3746183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Construir y escalar aplicaciones móviles de alta disponibilidad.</a:t>
            </a:r>
            <a:endParaRPr lang="en-US" sz="17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5152430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280190" y="59462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Análisis de Datos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6280190" y="6436638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Procesar y analizar grandes volúmenes de datos en tiempo real.</a:t>
            </a:r>
            <a:endParaRPr lang="en-US" sz="175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8421" y="5152430"/>
            <a:ext cx="566976" cy="56697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0228421" y="5946219"/>
            <a:ext cx="3037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Inteligencia Artificial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10228421" y="6436638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Desarrollar y desplegar modelos de aprendizaje automático a escala.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0106" y="2864763"/>
            <a:ext cx="4934069" cy="249995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Beneficios de los Servicios de Azure</a:t>
            </a:r>
            <a:endParaRPr lang="en-US" sz="430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208728" y="2540794"/>
            <a:ext cx="302621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Escalabilidad Elástica</a:t>
            </a:r>
            <a:endParaRPr lang="en-US" sz="2150" dirty="0"/>
          </a:p>
        </p:txBody>
      </p:sp>
      <p:sp>
        <p:nvSpPr>
          <p:cNvPr id="7" name="Text 2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Ajuste de recursos informáticos a la demanda, sin sobrecostos.</a:t>
            </a:r>
            <a:endParaRPr lang="en-US" sz="17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Alta Disponibilidad</a:t>
            </a:r>
            <a:endParaRPr lang="en-US" sz="2150" dirty="0"/>
          </a:p>
        </p:txBody>
      </p:sp>
      <p:sp>
        <p:nvSpPr>
          <p:cNvPr id="10" name="Text 4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Garantía de continuidad empresarial con replicación y conmutación por error.</a:t>
            </a:r>
            <a:endParaRPr lang="en-US" sz="17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208728" y="6075045"/>
            <a:ext cx="2847975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Agilidad y Eficiencia</a:t>
            </a:r>
            <a:endParaRPr lang="en-US" sz="2150" dirty="0"/>
          </a:p>
        </p:txBody>
      </p:sp>
      <p:sp>
        <p:nvSpPr>
          <p:cNvPr id="13" name="Text 6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Despliegue rápido de servicios y aplicaciones, sin necesidad de hardware.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9153" y="283488"/>
            <a:ext cx="1512094" cy="22682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4644985"/>
            <a:ext cx="68496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Preguntas y Respuestas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Ahora que hemos explorado los principales servicios de Azure, estaré encantado de responder cualquier pregunta que tengan sobre cómo puede beneficiar a sus proyectos e iniciativas.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2024-11-03T02:36:40Z</dcterms:created>
  <dcterms:modified xsi:type="dcterms:W3CDTF">2024-11-03T02:36:40Z</dcterms:modified>
</cp:coreProperties>
</file>